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4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6E2D3DAE-C422-8C5F-0CE8-1302D697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1" y="1326668"/>
            <a:ext cx="6111982" cy="250035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1491FA8-692E-7891-BB45-635EAB94ECEB}"/>
              </a:ext>
            </a:extLst>
          </p:cNvPr>
          <p:cNvSpPr txBox="1"/>
          <p:nvPr/>
        </p:nvSpPr>
        <p:spPr>
          <a:xfrm>
            <a:off x="2821895" y="397987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6E7CCAC-FFB1-7204-2DB5-3E5517366B19}"/>
              </a:ext>
            </a:extLst>
          </p:cNvPr>
          <p:cNvSpPr txBox="1"/>
          <p:nvPr/>
        </p:nvSpPr>
        <p:spPr>
          <a:xfrm>
            <a:off x="8473797" y="418000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2E581C5-C5A4-254B-980C-1B5A1A67921A}"/>
              </a:ext>
            </a:extLst>
          </p:cNvPr>
          <p:cNvSpPr txBox="1"/>
          <p:nvPr/>
        </p:nvSpPr>
        <p:spPr>
          <a:xfrm>
            <a:off x="8634593" y="114200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3CD35D73-B07C-23C1-EEFA-05608C2FCAA4}"/>
              </a:ext>
            </a:extLst>
          </p:cNvPr>
          <p:cNvSpPr txBox="1"/>
          <p:nvPr/>
        </p:nvSpPr>
        <p:spPr>
          <a:xfrm>
            <a:off x="2248982" y="117716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058339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initial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Method: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Montecarlo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sampling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b="0" dirty="0">
                    <a:cs typeface="Times New Roman" panose="02020603050405020304" pitchFamily="18" charset="0"/>
                  </a:rPr>
                  <a:t>Accept: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dependent</a:t>
                </a:r>
              </a:p>
              <a:p>
                <a:pPr lvl="1"/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8DFDA23A-E0F6-8A54-B4D2-51113BFF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1" y="4124639"/>
            <a:ext cx="5062396" cy="2531198"/>
          </a:xfrm>
          <a:prstGeom prst="rect">
            <a:avLst/>
          </a:prstGeom>
        </p:spPr>
      </p:pic>
      <p:pic>
        <p:nvPicPr>
          <p:cNvPr id="8" name="Billede 7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F447AA24-D8D3-F5D6-F444-D74C7F8D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" y="4185015"/>
            <a:ext cx="4820892" cy="24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315D-1211-B70B-E6FE-1A8E79F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031BD6-E601-76EC-E357-8BE4536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pic>
        <p:nvPicPr>
          <p:cNvPr id="6" name="Billede 5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5B205985-3B3F-4B17-AE90-A27652AB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01" y="4400210"/>
            <a:ext cx="5636210" cy="2305723"/>
          </a:xfrm>
          <a:prstGeom prst="rect">
            <a:avLst/>
          </a:prstGeom>
        </p:spPr>
      </p:pic>
      <p:pic>
        <p:nvPicPr>
          <p:cNvPr id="8" name="Billede 7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AFB4EBFC-BF87-C2B3-D3D9-25F64D6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01" y="1650272"/>
            <a:ext cx="5636212" cy="230572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1EF2A6-19C6-0478-D4E0-748E37F91304}"/>
              </a:ext>
            </a:extLst>
          </p:cNvPr>
          <p:cNvSpPr txBox="1"/>
          <p:nvPr/>
        </p:nvSpPr>
        <p:spPr>
          <a:xfrm>
            <a:off x="7427112" y="1419651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FC21C01-4609-5581-7ACD-ECA349E4DD9B}"/>
              </a:ext>
            </a:extLst>
          </p:cNvPr>
          <p:cNvSpPr txBox="1"/>
          <p:nvPr/>
        </p:nvSpPr>
        <p:spPr>
          <a:xfrm>
            <a:off x="7427112" y="41866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60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67" y="1289643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203674"/>
            <a:ext cx="6748156" cy="276060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6B7263B-D6CF-34C5-A6D3-8D90E934AB5C}"/>
              </a:ext>
            </a:extLst>
          </p:cNvPr>
          <p:cNvSpPr txBox="1"/>
          <p:nvPr/>
        </p:nvSpPr>
        <p:spPr>
          <a:xfrm>
            <a:off x="8384445" y="11049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9762A9C-360C-92D0-2296-6A2910ADD071}"/>
              </a:ext>
            </a:extLst>
          </p:cNvPr>
          <p:cNvSpPr txBox="1"/>
          <p:nvPr/>
        </p:nvSpPr>
        <p:spPr>
          <a:xfrm>
            <a:off x="8356966" y="418805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7" y="1497727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250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Optimization</vt:lpstr>
      <vt:lpstr>Outline</vt:lpstr>
      <vt:lpstr>The optimization problem</vt:lpstr>
      <vt:lpstr>1. Method: Metropolis Montecarlo</vt:lpstr>
      <vt:lpstr>Find lowest energy structures </vt:lpstr>
      <vt:lpstr>Find lowest energy structures </vt:lpstr>
      <vt:lpstr>Another approach: Exercise 16 – PSO</vt:lpstr>
      <vt:lpstr>Another approach: Exercise 16 – PSO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21</cp:revision>
  <dcterms:created xsi:type="dcterms:W3CDTF">2024-12-17T17:13:07Z</dcterms:created>
  <dcterms:modified xsi:type="dcterms:W3CDTF">2025-01-07T10:41:27Z</dcterms:modified>
</cp:coreProperties>
</file>